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0" r:id="rId5"/>
    <p:sldId id="259" r:id="rId6"/>
    <p:sldId id="258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6955D-F3C1-4863-97BF-1E38A2A9A8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0D20656-4758-490E-904D-067578385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5713F-916E-48DD-A363-A5E9C864A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0DD9B-872C-402E-A012-9A74DC37F6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5371E1-4F03-43C0-8F90-2E9562CC8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58646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F494D-2355-48CC-B294-F51AB70AF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8BCE9D-A485-4C25-BCE7-F5F4C94B75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7FEEA0-0332-41F5-8412-A6951DB1D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F3E6BC-3658-4D14-95CB-8F3FD5855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E3DF9-4A5A-4460-B1CF-35E6AA9F3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5509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C5346B7-3DF5-4CB9-B853-9FECFEE60D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D37FA8-91A8-4302-B98C-6BD407355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A2365-D1C1-47D4-A0BB-557D1B623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36B608-C8DC-4BF8-981F-C94CB389F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7A3918-6469-44B4-A2BD-496D39BB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181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57645A-3282-4C0C-83E2-F92800E17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CF3185-5FB2-4948-9350-19AB1924C8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32B8A-9EC3-4AD4-BB83-9D0F9F09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F4FE0-3587-44B0-BFAA-B996603E9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930C6-BCC6-4E14-8F65-AD2360E4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75897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3B6CBC-D1AD-49C2-AEF5-26F85B193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2B7588-5DB3-4FBD-BD9D-375BBD8940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28EFE-3F0C-4F06-8E69-0519B2542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0F131-4475-4F8F-99C1-B23917942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983E95-DC3D-4975-BDD0-951DE043D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2366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21086-53B7-490F-9246-241D8C87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80EED-5D2C-4B8A-9500-DD15309E26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52FDE-26EA-4EB8-94CE-1A6D3D5BB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93552E-EEBA-4203-A24D-17D33FADA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01686B-C518-407B-8356-C96A03946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4D7E29-4711-4D3F-986E-B2692144C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990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CD99-D3CE-427A-B50C-76481BE602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B5BAC-77B1-48B3-8E12-B6613BB97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05AA04-079A-4ED3-A3B9-948087ACD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37F9FB-E389-41CD-9218-6B4A374244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F3C8C8-AA1E-4FCC-91D1-019B8F3F4B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23DE17B-61D9-4B2C-8E9D-9202E2E72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4FD5FC-C7B2-42B4-9ED5-2FE19BD81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A0372E6-9FEF-4AFD-838A-5EEC6435F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28743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5625-884C-4999-AD38-A47FD4595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16F185-A306-453C-B697-C109416E1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BD79E-7A5C-4DCC-A454-C558DF6FA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09C9D9-39E9-48B1-B3A2-676D7BED5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6786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CEEAAE-FB19-403C-BE31-307FF1145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7B7DA46-C235-4B57-9AFB-8FAD0394E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8D8ED9-305C-415A-90F6-D3F26AE06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7933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4F2AA-6D09-4E3C-9A10-4F9AC7BDE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9007B-EED6-45A1-ACB7-D216FCE30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18E6CE-9FC1-4199-9A1A-E0FD467B20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A7387A-9ABA-42F4-B4FF-31E1FCFF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142B08-A33D-45F9-A2E7-5623239FA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E5012D-4D08-4755-BE5B-3917BAA2D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6015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B7283-8E49-45F3-AF1C-409E384A8C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B37888-36A3-44D9-83F5-8445D79F88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BBA1B6-F8D9-4EAC-9DBD-6A776CB3D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69D549-92C6-4C32-A0DC-BCE971B27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8F41DB-7422-4806-97E7-1C03A0454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62571F-DCDF-4172-89F0-FA0500F4E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487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929AA7-8093-4A16-B0F3-1C16F6D5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E006A-DF7D-4772-9D50-320FAD0BF5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3BD31-F9D6-445E-BF0C-5A413F7C80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9445E-6D86-41E9-91D7-748FC8DADA97}" type="datetimeFigureOut">
              <a:rPr lang="en-IN" smtClean="0"/>
              <a:t>07-03-2025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217AE5-AF14-45D2-91CD-4883AC8857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5FAB90-4355-4A35-9130-5AD0F3245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B819C-7A3D-4C82-9E59-10F229486DB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5682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1C3566-D25C-41D6-B450-9F62B7ECF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75809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5A2D21CA-E3EF-4F30-809A-ABDE1AAF73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7377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325752C-1CB3-4528-95BE-C40B4D820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7214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DB21C9B-38CA-47F9-9153-8CB35074ED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086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C4BCAAD-E1D1-4635-8C5C-6D052D5ECF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344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F675554-3D30-4C91-B78A-68A2E82336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6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A2E0C1A-33B4-4392-9BC7-08FAD2855C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08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68A2F84-29CA-426D-A491-CFD2CEFAFA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10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9D868562-A728-4619-ACBB-01BA6CF19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147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F8A476-1D37-4434-9345-7BE909FF56B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4A8159-FCB7-48D2-8965-5BD3E04EB2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C4F77D7-5759-47D6-A8BE-3A86FE3915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415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2025-03-07T09:31:15Z</dcterms:created>
  <dcterms:modified xsi:type="dcterms:W3CDTF">2025-03-07T09:31:58Z</dcterms:modified>
</cp:coreProperties>
</file>